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media/image13.png" ContentType="image/png"/>
  <Override PartName="/ppt/media/image12.png" ContentType="image/png"/>
  <Override PartName="/ppt/media/image14.png" ContentType="image/png"/>
  <Override PartName="/ppt/media/image11.gif" ContentType="image/gif"/>
  <Override PartName="/ppt/media/image10.jpeg" ContentType="image/jpeg"/>
  <Override PartName="/ppt/media/image9.png" ContentType="image/png"/>
  <Override PartName="/ppt/media/image8.png" ContentType="image/png"/>
  <Override PartName="/ppt/media/image7.png" ContentType="image/png"/>
  <Override PartName="/ppt/media/image16.png" ContentType="image/png"/>
  <Override PartName="/ppt/media/image2.png" ContentType="image/png"/>
  <Override PartName="/ppt/media/image15.png" ContentType="image/png"/>
  <Override PartName="/ppt/media/image1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4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_rels/slideLayout45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
</Relationships>
</file>

<file path=ppt/media/image1.png>
</file>

<file path=ppt/media/image10.jpeg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1136016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15440" y="3915000"/>
            <a:ext cx="1136016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36640" y="153612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236640" y="391500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256280" y="153612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8097120" y="153612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415440" y="391500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256280" y="391500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8097120" y="391500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415440" y="1536120"/>
            <a:ext cx="11360160" cy="4554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11360160" cy="455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640" cy="455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6236640" y="1536120"/>
            <a:ext cx="5543640" cy="455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415440" y="592920"/>
            <a:ext cx="11360160" cy="3539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36640" y="1536120"/>
            <a:ext cx="5543640" cy="455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15440" y="1536120"/>
            <a:ext cx="11360160" cy="4554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640" cy="455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36640" y="153612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236640" y="391500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236640" y="153612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1136016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1136016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415440" y="3915000"/>
            <a:ext cx="1136016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236640" y="153612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6236640" y="391500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256280" y="153612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8097120" y="153612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415440" y="391500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4256280" y="391500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8097120" y="391500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subTitle"/>
          </p:nvPr>
        </p:nvSpPr>
        <p:spPr>
          <a:xfrm>
            <a:off x="415440" y="1536120"/>
            <a:ext cx="11360160" cy="4554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11360160" cy="455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640" cy="455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3"/>
          <p:cNvSpPr>
            <a:spLocks noGrp="1"/>
          </p:cNvSpPr>
          <p:nvPr>
            <p:ph type="body"/>
          </p:nvPr>
        </p:nvSpPr>
        <p:spPr>
          <a:xfrm>
            <a:off x="6236640" y="1536120"/>
            <a:ext cx="5543640" cy="455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11360160" cy="455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subTitle"/>
          </p:nvPr>
        </p:nvSpPr>
        <p:spPr>
          <a:xfrm>
            <a:off x="415440" y="592920"/>
            <a:ext cx="11360160" cy="3539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 type="body"/>
          </p:nvPr>
        </p:nvSpPr>
        <p:spPr>
          <a:xfrm>
            <a:off x="6236640" y="1536120"/>
            <a:ext cx="5543640" cy="455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640" cy="455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6236640" y="153612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6236640" y="391500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6236640" y="153612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1136016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1136016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 type="body"/>
          </p:nvPr>
        </p:nvSpPr>
        <p:spPr>
          <a:xfrm>
            <a:off x="415440" y="3915000"/>
            <a:ext cx="1136016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6236640" y="153612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5"/>
          <p:cNvSpPr>
            <a:spLocks noGrp="1"/>
          </p:cNvSpPr>
          <p:nvPr>
            <p:ph type="body"/>
          </p:nvPr>
        </p:nvSpPr>
        <p:spPr>
          <a:xfrm>
            <a:off x="6236640" y="391500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4256280" y="153612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4"/>
          <p:cNvSpPr>
            <a:spLocks noGrp="1"/>
          </p:cNvSpPr>
          <p:nvPr>
            <p:ph type="body"/>
          </p:nvPr>
        </p:nvSpPr>
        <p:spPr>
          <a:xfrm>
            <a:off x="8097120" y="153612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5"/>
          <p:cNvSpPr>
            <a:spLocks noGrp="1"/>
          </p:cNvSpPr>
          <p:nvPr>
            <p:ph type="body"/>
          </p:nvPr>
        </p:nvSpPr>
        <p:spPr>
          <a:xfrm>
            <a:off x="415440" y="391500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6"/>
          <p:cNvSpPr>
            <a:spLocks noGrp="1"/>
          </p:cNvSpPr>
          <p:nvPr>
            <p:ph type="body"/>
          </p:nvPr>
        </p:nvSpPr>
        <p:spPr>
          <a:xfrm>
            <a:off x="4256280" y="391500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7"/>
          <p:cNvSpPr>
            <a:spLocks noGrp="1"/>
          </p:cNvSpPr>
          <p:nvPr>
            <p:ph type="body"/>
          </p:nvPr>
        </p:nvSpPr>
        <p:spPr>
          <a:xfrm>
            <a:off x="8097120" y="391500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 type="subTitle"/>
          </p:nvPr>
        </p:nvSpPr>
        <p:spPr>
          <a:xfrm>
            <a:off x="415440" y="1536120"/>
            <a:ext cx="11360160" cy="4554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11360160" cy="455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640" cy="455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36640" y="1536120"/>
            <a:ext cx="5543640" cy="455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640" cy="455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 type="body"/>
          </p:nvPr>
        </p:nvSpPr>
        <p:spPr>
          <a:xfrm>
            <a:off x="6236640" y="1536120"/>
            <a:ext cx="5543640" cy="455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subTitle"/>
          </p:nvPr>
        </p:nvSpPr>
        <p:spPr>
          <a:xfrm>
            <a:off x="415440" y="592920"/>
            <a:ext cx="11360160" cy="3539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body"/>
          </p:nvPr>
        </p:nvSpPr>
        <p:spPr>
          <a:xfrm>
            <a:off x="6236640" y="1536120"/>
            <a:ext cx="5543640" cy="455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640" cy="455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6236640" y="153612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PlaceHolder 4"/>
          <p:cNvSpPr>
            <a:spLocks noGrp="1"/>
          </p:cNvSpPr>
          <p:nvPr>
            <p:ph type="body"/>
          </p:nvPr>
        </p:nvSpPr>
        <p:spPr>
          <a:xfrm>
            <a:off x="6236640" y="391500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 type="body"/>
          </p:nvPr>
        </p:nvSpPr>
        <p:spPr>
          <a:xfrm>
            <a:off x="6236640" y="153612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1136016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1136016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415440" y="3915000"/>
            <a:ext cx="1136016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3"/>
          <p:cNvSpPr>
            <a:spLocks noGrp="1"/>
          </p:cNvSpPr>
          <p:nvPr>
            <p:ph type="body"/>
          </p:nvPr>
        </p:nvSpPr>
        <p:spPr>
          <a:xfrm>
            <a:off x="6236640" y="153612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5"/>
          <p:cNvSpPr>
            <a:spLocks noGrp="1"/>
          </p:cNvSpPr>
          <p:nvPr>
            <p:ph type="body"/>
          </p:nvPr>
        </p:nvSpPr>
        <p:spPr>
          <a:xfrm>
            <a:off x="6236640" y="391500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 type="body"/>
          </p:nvPr>
        </p:nvSpPr>
        <p:spPr>
          <a:xfrm>
            <a:off x="4256280" y="153612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PlaceHolder 4"/>
          <p:cNvSpPr>
            <a:spLocks noGrp="1"/>
          </p:cNvSpPr>
          <p:nvPr>
            <p:ph type="body"/>
          </p:nvPr>
        </p:nvSpPr>
        <p:spPr>
          <a:xfrm>
            <a:off x="8097120" y="153612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PlaceHolder 5"/>
          <p:cNvSpPr>
            <a:spLocks noGrp="1"/>
          </p:cNvSpPr>
          <p:nvPr>
            <p:ph type="body"/>
          </p:nvPr>
        </p:nvSpPr>
        <p:spPr>
          <a:xfrm>
            <a:off x="415440" y="391500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" name="PlaceHolder 6"/>
          <p:cNvSpPr>
            <a:spLocks noGrp="1"/>
          </p:cNvSpPr>
          <p:nvPr>
            <p:ph type="body"/>
          </p:nvPr>
        </p:nvSpPr>
        <p:spPr>
          <a:xfrm>
            <a:off x="4256280" y="391500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7"/>
          <p:cNvSpPr>
            <a:spLocks noGrp="1"/>
          </p:cNvSpPr>
          <p:nvPr>
            <p:ph type="body"/>
          </p:nvPr>
        </p:nvSpPr>
        <p:spPr>
          <a:xfrm>
            <a:off x="8097120" y="391500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15440" y="592920"/>
            <a:ext cx="11360160" cy="3539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236640" y="1536120"/>
            <a:ext cx="5543640" cy="455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640" cy="455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36640" y="153612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36640" y="391500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36640" y="153612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1136016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000" spc="-1" strike="noStrike">
                <a:solidFill>
                  <a:srgbClr val="e3e3e3"/>
                </a:solidFill>
                <a:latin typeface="Calisto MT"/>
              </a:rPr>
              <a:t>Modifiez le style du titre</a:t>
            </a:r>
            <a:endParaRPr b="0" lang="en-US" sz="4000" spc="-1" strike="noStrike">
              <a:solidFill>
                <a:srgbClr val="ffffff"/>
              </a:solidFill>
              <a:latin typeface="Calisto MT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0353240" cy="4058280"/>
          </a:xfrm>
          <a:prstGeom prst="rect">
            <a:avLst/>
          </a:prstGeom>
        </p:spPr>
        <p:txBody>
          <a:bodyPr/>
          <a:p>
            <a:pPr marL="343080" indent="-30564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Modifier les styles du texte du masque</a:t>
            </a:r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  <a:p>
            <a:pPr lvl="1" marL="720000" indent="-26964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"/>
            </a:pPr>
            <a:r>
              <a:rPr b="0" lang="en-US" sz="1800" spc="-1" strike="noStrike">
                <a:solidFill>
                  <a:srgbClr val="e3e3e3"/>
                </a:solidFill>
                <a:latin typeface="Calisto MT"/>
              </a:rPr>
              <a:t>Deuxième niveau</a:t>
            </a:r>
            <a:endParaRPr b="0" lang="en-US" sz="1800" spc="-1" strike="noStrike">
              <a:solidFill>
                <a:srgbClr val="e3e3e3"/>
              </a:solidFill>
              <a:latin typeface="Calisto MT"/>
            </a:endParaRPr>
          </a:p>
          <a:p>
            <a:pPr lvl="2" marL="1026000" indent="-215640">
              <a:lnSpc>
                <a:spcPct val="100000"/>
              </a:lnSpc>
              <a:spcBef>
                <a:spcPts val="32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1600" spc="-1" strike="noStrike">
                <a:solidFill>
                  <a:srgbClr val="e3e3e3"/>
                </a:solidFill>
                <a:latin typeface="Calisto MT"/>
              </a:rPr>
              <a:t>Troisième niveau</a:t>
            </a:r>
            <a:endParaRPr b="0" lang="en-US" sz="1600" spc="-1" strike="noStrike">
              <a:solidFill>
                <a:srgbClr val="e3e3e3"/>
              </a:solidFill>
              <a:latin typeface="Calisto MT"/>
            </a:endParaRPr>
          </a:p>
          <a:p>
            <a:pPr lvl="3" marL="1386000" indent="-215640">
              <a:lnSpc>
                <a:spcPct val="100000"/>
              </a:lnSpc>
              <a:spcBef>
                <a:spcPts val="281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"/>
            </a:pPr>
            <a:r>
              <a:rPr b="0" lang="en-US" sz="1400" spc="-1" strike="noStrike">
                <a:solidFill>
                  <a:srgbClr val="e3e3e3"/>
                </a:solidFill>
                <a:latin typeface="Calisto MT"/>
              </a:rPr>
              <a:t>Quatrième niveau</a:t>
            </a:r>
            <a:endParaRPr b="0" lang="en-US" sz="1400" spc="-1" strike="noStrike">
              <a:solidFill>
                <a:srgbClr val="e3e3e3"/>
              </a:solidFill>
              <a:latin typeface="Calisto MT"/>
            </a:endParaRPr>
          </a:p>
          <a:p>
            <a:pPr lvl="4" marL="1674000" indent="-215640">
              <a:lnSpc>
                <a:spcPct val="100000"/>
              </a:lnSpc>
              <a:spcBef>
                <a:spcPts val="281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1400" spc="-1" strike="noStrike">
                <a:solidFill>
                  <a:srgbClr val="e3e3e3"/>
                </a:solidFill>
                <a:latin typeface="Calisto MT"/>
              </a:rPr>
              <a:t>Cinquième niveau</a:t>
            </a:r>
            <a:endParaRPr b="0" lang="en-US" sz="1400" spc="-1" strike="noStrike">
              <a:solidFill>
                <a:srgbClr val="e3e3e3"/>
              </a:solidFill>
              <a:latin typeface="Calisto MT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7678800" y="5883120"/>
            <a:ext cx="27428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80061D38-E212-42CD-AA31-0B03D4D739DD}" type="datetime1">
              <a:rPr b="0" lang="en-US" sz="1000" spc="-1" strike="noStrike">
                <a:solidFill>
                  <a:srgbClr val="f2f2f2"/>
                </a:solidFill>
                <a:latin typeface="Calisto MT"/>
              </a:rPr>
              <a:t>01/25/2019</a:t>
            </a:fld>
            <a:endParaRPr b="0" lang="en-US" sz="10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913680" y="5883120"/>
            <a:ext cx="6672600" cy="364680"/>
          </a:xfrm>
          <a:prstGeom prst="rect">
            <a:avLst/>
          </a:prstGeom>
        </p:spPr>
        <p:txBody>
          <a:bodyPr anchor="ctr"/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10514160" y="5883120"/>
            <a:ext cx="75312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B794FA8D-85D3-4073-99AE-382D5CF24904}" type="slidenum">
              <a:rPr b="0" lang="en-US" sz="1000" spc="-1" strike="noStrike">
                <a:solidFill>
                  <a:srgbClr val="f2f2f2"/>
                </a:solidFill>
                <a:latin typeface="Calisto MT"/>
              </a:rPr>
              <a:t>&lt;number&gt;</a:t>
            </a:fld>
            <a:endParaRPr b="0" lang="en-US" sz="10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9560" cy="1828440"/>
          </a:xfrm>
          <a:prstGeom prst="rect">
            <a:avLst/>
          </a:prstGeom>
        </p:spPr>
        <p:txBody>
          <a:bodyPr anchor="b">
            <a:normAutofit/>
          </a:bodyPr>
          <a:p>
            <a:pPr algn="ctr">
              <a:lnSpc>
                <a:spcPct val="100000"/>
              </a:lnSpc>
            </a:pPr>
            <a:r>
              <a:rPr b="0" lang="en-US" sz="5400" spc="-1" strike="noStrike">
                <a:solidFill>
                  <a:srgbClr val="e3e3e3"/>
                </a:solidFill>
                <a:latin typeface="Calisto MT"/>
              </a:rPr>
              <a:t>Modifiez le style du titre</a:t>
            </a:r>
            <a:endParaRPr b="0" lang="en-US" sz="5400" spc="-1" strike="noStrike">
              <a:solidFill>
                <a:srgbClr val="ffffff"/>
              </a:solidFill>
              <a:latin typeface="Calisto MT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dt"/>
          </p:nvPr>
        </p:nvSpPr>
        <p:spPr>
          <a:xfrm>
            <a:off x="7678800" y="5883120"/>
            <a:ext cx="27428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96F082AE-A810-45DC-B5AE-CCF29FA21582}" type="datetime1">
              <a:rPr b="0" lang="en-US" sz="1000" spc="-1" strike="noStrike">
                <a:solidFill>
                  <a:srgbClr val="f2f2f2"/>
                </a:solidFill>
                <a:latin typeface="Calisto MT"/>
              </a:rPr>
              <a:t>01/25/2019</a:t>
            </a:fld>
            <a:endParaRPr b="0" lang="en-US" sz="1000" spc="-1" strike="noStrike">
              <a:latin typeface="Times New Roman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ftr"/>
          </p:nvPr>
        </p:nvSpPr>
        <p:spPr>
          <a:xfrm>
            <a:off x="913680" y="5883120"/>
            <a:ext cx="6672600" cy="364680"/>
          </a:xfrm>
          <a:prstGeom prst="rect">
            <a:avLst/>
          </a:prstGeom>
        </p:spPr>
        <p:txBody>
          <a:bodyPr anchor="ctr"/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sldNum"/>
          </p:nvPr>
        </p:nvSpPr>
        <p:spPr>
          <a:xfrm>
            <a:off x="10514160" y="5883120"/>
            <a:ext cx="75312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98E3BDC2-8B78-484A-97FB-FCA309F5DE2C}" type="slidenum">
              <a:rPr b="0" lang="en-US" sz="1000" spc="-1" strike="noStrike">
                <a:solidFill>
                  <a:srgbClr val="f2f2f2"/>
                </a:solidFill>
                <a:latin typeface="Calisto MT"/>
              </a:rPr>
              <a:t>1</a:t>
            </a:fld>
            <a:endParaRPr b="0" lang="en-US" sz="1000" spc="-1" strike="noStrike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Click to edit the outline text format</a:t>
            </a:r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e3e3e3"/>
                </a:solidFill>
                <a:latin typeface="Calisto MT"/>
              </a:rPr>
              <a:t>Second Outline Level</a:t>
            </a:r>
            <a:endParaRPr b="0" lang="en-US" sz="1600" spc="-1" strike="noStrike">
              <a:solidFill>
                <a:srgbClr val="e3e3e3"/>
              </a:solidFill>
              <a:latin typeface="Calisto MT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e3e3e3"/>
                </a:solidFill>
                <a:latin typeface="Calisto MT"/>
              </a:rPr>
              <a:t>Third Outline Level</a:t>
            </a:r>
            <a:endParaRPr b="0" lang="en-US" sz="1400" spc="-1" strike="noStrike">
              <a:solidFill>
                <a:srgbClr val="e3e3e3"/>
              </a:solidFill>
              <a:latin typeface="Calisto MT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e3e3e3"/>
                </a:solidFill>
                <a:latin typeface="Calisto MT"/>
              </a:rPr>
              <a:t>Fourth Outline Level</a:t>
            </a:r>
            <a:endParaRPr b="0" lang="en-US" sz="1400" spc="-1" strike="noStrike">
              <a:solidFill>
                <a:srgbClr val="e3e3e3"/>
              </a:solidFill>
              <a:latin typeface="Calisto MT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Fifth Outline Level</a:t>
            </a:r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Sixth Outline Level</a:t>
            </a:r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Seventh Outline Level</a:t>
            </a:r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415440" y="992520"/>
            <a:ext cx="11360160" cy="2736360"/>
          </a:xfrm>
          <a:prstGeom prst="rect">
            <a:avLst/>
          </a:prstGeom>
        </p:spPr>
        <p:txBody>
          <a:bodyPr tIns="91440" bIns="91440" anchor="b"/>
          <a:p>
            <a:r>
              <a:rPr b="0" lang="en-US" sz="5200" spc="-1" strike="noStrike">
                <a:solidFill>
                  <a:srgbClr val="000000"/>
                </a:solidFill>
                <a:latin typeface="Arial"/>
              </a:rPr>
              <a:t>Click </a:t>
            </a:r>
            <a:r>
              <a:rPr b="0" lang="en-US" sz="5200" spc="-1" strike="noStrike">
                <a:solidFill>
                  <a:srgbClr val="000000"/>
                </a:solidFill>
                <a:latin typeface="Arial"/>
              </a:rPr>
              <a:t>to </a:t>
            </a:r>
            <a:r>
              <a:rPr b="0" lang="en-US" sz="5200" spc="-1" strike="noStrike">
                <a:solidFill>
                  <a:srgbClr val="000000"/>
                </a:solidFill>
                <a:latin typeface="Arial"/>
              </a:rPr>
              <a:t>edit </a:t>
            </a:r>
            <a:r>
              <a:rPr b="0" lang="en-US" sz="5200" spc="-1" strike="noStrike">
                <a:solidFill>
                  <a:srgbClr val="000000"/>
                </a:solidFill>
                <a:latin typeface="Arial"/>
              </a:rPr>
              <a:t>the </a:t>
            </a:r>
            <a:r>
              <a:rPr b="0" lang="en-US" sz="5200" spc="-1" strike="noStrike">
                <a:solidFill>
                  <a:srgbClr val="000000"/>
                </a:solidFill>
                <a:latin typeface="Arial"/>
              </a:rPr>
              <a:t>title </a:t>
            </a:r>
            <a:r>
              <a:rPr b="0" lang="en-US" sz="5200" spc="-1" strike="noStrike">
                <a:solidFill>
                  <a:srgbClr val="000000"/>
                </a:solidFill>
                <a:latin typeface="Arial"/>
              </a:rPr>
              <a:t>text </a:t>
            </a:r>
            <a:r>
              <a:rPr b="0" lang="en-US" sz="5200" spc="-1" strike="noStrike">
                <a:solidFill>
                  <a:srgbClr val="000000"/>
                </a:solidFill>
                <a:latin typeface="Arial"/>
              </a:rPr>
              <a:t>form</a:t>
            </a:r>
            <a:r>
              <a:rPr b="0" lang="en-US" sz="5200" spc="-1" strike="noStrike">
                <a:solidFill>
                  <a:srgbClr val="000000"/>
                </a:solidFill>
                <a:latin typeface="Arial"/>
              </a:rPr>
              <a:t>at</a:t>
            </a:r>
            <a:endParaRPr b="0" lang="en-US" sz="5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sldNum"/>
          </p:nvPr>
        </p:nvSpPr>
        <p:spPr>
          <a:xfrm>
            <a:off x="11296800" y="6217200"/>
            <a:ext cx="731160" cy="524160"/>
          </a:xfrm>
          <a:prstGeom prst="rect">
            <a:avLst/>
          </a:prstGeom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4476110E-8459-4D9F-AA6D-A75CE29DC17A}" type="slidenum">
              <a:rPr b="0" lang="en-US" sz="1000" spc="-1" strike="noStrike">
                <a:solidFill>
                  <a:srgbClr val="595959"/>
                </a:solidFill>
                <a:latin typeface="Arial"/>
                <a:ea typeface="Arial"/>
              </a:rPr>
              <a:t>1</a:t>
            </a:fld>
            <a:endParaRPr b="0" lang="en-US" sz="1000" spc="-1" strike="noStrike">
              <a:latin typeface="Times New Roman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88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7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7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508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7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7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113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7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7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75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7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7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37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66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66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37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66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66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37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66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66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tIns="91440" bIns="91440"/>
          <a:p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11360160" cy="4554720"/>
          </a:xfrm>
          <a:prstGeom prst="rect">
            <a:avLst/>
          </a:prstGeom>
        </p:spPr>
        <p:txBody>
          <a:bodyPr tIns="91440" bIns="91440"/>
          <a:p>
            <a:pPr marL="432000" indent="-324000">
              <a:spcBef>
                <a:spcPts val="188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508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113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75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37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37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37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3"/>
          <p:cNvSpPr>
            <a:spLocks noGrp="1"/>
          </p:cNvSpPr>
          <p:nvPr>
            <p:ph type="sldNum"/>
          </p:nvPr>
        </p:nvSpPr>
        <p:spPr>
          <a:xfrm>
            <a:off x="11296800" y="6217200"/>
            <a:ext cx="731160" cy="524160"/>
          </a:xfrm>
          <a:prstGeom prst="rect">
            <a:avLst/>
          </a:prstGeom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F8FB8D05-95E1-4FDA-AB04-B2B269E353BE}" type="slidenum">
              <a:rPr b="0" lang="en-US" sz="1000" spc="-1" strike="noStrike">
                <a:solidFill>
                  <a:srgbClr val="595959"/>
                </a:solidFill>
                <a:latin typeface="Arial"/>
                <a:ea typeface="Arial"/>
              </a:rPr>
              <a:t>1</a:t>
            </a:fld>
            <a:endParaRPr b="0" lang="en-US" sz="10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39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39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image" Target="../media/image16.png"/><Relationship Id="rId3" Type="http://schemas.openxmlformats.org/officeDocument/2006/relationships/slideLayout" Target="../slideLayouts/slideLayout3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jpeg"/><Relationship Id="rId3" Type="http://schemas.openxmlformats.org/officeDocument/2006/relationships/slideLayout" Target="../slideLayouts/slideLayout26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1.gif"/><Relationship Id="rId2" Type="http://schemas.openxmlformats.org/officeDocument/2006/relationships/slideLayout" Target="../slideLayouts/slideLayout39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TextShape 1"/>
          <p:cNvSpPr txBox="1"/>
          <p:nvPr/>
        </p:nvSpPr>
        <p:spPr>
          <a:xfrm>
            <a:off x="655200" y="365040"/>
            <a:ext cx="5119920" cy="169236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algn="ctr">
              <a:lnSpc>
                <a:spcPct val="100000"/>
              </a:lnSpc>
            </a:pPr>
            <a:r>
              <a:rPr b="1" lang="en-US" sz="4000" spc="-1" strike="noStrike">
                <a:solidFill>
                  <a:srgbClr val="e3e3e3"/>
                </a:solidFill>
                <a:latin typeface="Calisto MT"/>
              </a:rPr>
              <a:t>Projet de Majeure</a:t>
            </a:r>
            <a:endParaRPr b="0" lang="en-US" sz="4000" spc="-1" strike="noStrike">
              <a:solidFill>
                <a:srgbClr val="ffffff"/>
              </a:solidFill>
              <a:latin typeface="Calisto MT"/>
            </a:endParaRPr>
          </a:p>
        </p:txBody>
      </p:sp>
      <p:pic>
        <p:nvPicPr>
          <p:cNvPr id="161" name="Espace réservé du contenu 4" descr=""/>
          <p:cNvPicPr/>
          <p:nvPr/>
        </p:nvPicPr>
        <p:blipFill>
          <a:blip r:embed="rId1"/>
          <a:srcRect l="18612" t="0" r="17636" b="0"/>
          <a:stretch/>
        </p:blipFill>
        <p:spPr>
          <a:xfrm>
            <a:off x="5878800" y="0"/>
            <a:ext cx="6312960" cy="6857640"/>
          </a:xfrm>
          <a:prstGeom prst="rect">
            <a:avLst/>
          </a:prstGeom>
          <a:ln>
            <a:noFill/>
          </a:ln>
          <a:effectLst>
            <a:outerShdw blurRad="25400" dir="17880000">
              <a:srgbClr val="000000">
                <a:alpha val="46000"/>
              </a:srgbClr>
            </a:outerShdw>
          </a:effectLst>
        </p:spPr>
      </p:pic>
      <p:sp>
        <p:nvSpPr>
          <p:cNvPr id="162" name="CustomShape 2"/>
          <p:cNvSpPr/>
          <p:nvPr/>
        </p:nvSpPr>
        <p:spPr>
          <a:xfrm>
            <a:off x="758880" y="3194280"/>
            <a:ext cx="5119920" cy="1692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en-US" sz="2800" spc="-1" strike="noStrike">
                <a:solidFill>
                  <a:srgbClr val="ffffff"/>
                </a:solidFill>
                <a:latin typeface="Calisto MT"/>
              </a:rPr>
              <a:t>Dylan </a:t>
            </a:r>
            <a:r>
              <a:rPr b="1" lang="en-US" sz="2800" spc="-1" strike="noStrike">
                <a:solidFill>
                  <a:srgbClr val="ff0000"/>
                </a:solidFill>
                <a:latin typeface="Calisto MT"/>
              </a:rPr>
              <a:t>TO</a:t>
            </a:r>
            <a:r>
              <a:rPr b="1" lang="en-US" sz="2800" spc="-1" strike="noStrike">
                <a:solidFill>
                  <a:srgbClr val="ffffff"/>
                </a:solidFill>
                <a:latin typeface="Calisto MT"/>
              </a:rPr>
              <a:t>STI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en-US" sz="2800" spc="-1" strike="noStrike">
                <a:solidFill>
                  <a:srgbClr val="ffffff"/>
                </a:solidFill>
                <a:latin typeface="Calisto MT"/>
              </a:rPr>
              <a:t>Cédric </a:t>
            </a:r>
            <a:r>
              <a:rPr b="1" lang="en-US" sz="2800" spc="-1" strike="noStrike">
                <a:solidFill>
                  <a:srgbClr val="ff0000"/>
                </a:solidFill>
                <a:latin typeface="Calisto MT"/>
              </a:rPr>
              <a:t>KU</a:t>
            </a:r>
            <a:r>
              <a:rPr b="1" lang="en-US" sz="2800" spc="-1" strike="noStrike">
                <a:solidFill>
                  <a:srgbClr val="ffffff"/>
                </a:solidFill>
                <a:latin typeface="Calisto MT"/>
              </a:rPr>
              <a:t>ASSIVI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en-US" sz="2800" spc="-1" strike="noStrike">
                <a:solidFill>
                  <a:srgbClr val="ffffff"/>
                </a:solidFill>
                <a:latin typeface="Calisto MT"/>
              </a:rPr>
              <a:t>Pedro FOLETTO </a:t>
            </a:r>
            <a:r>
              <a:rPr b="1" lang="en-US" sz="2800" spc="-1" strike="noStrike">
                <a:solidFill>
                  <a:srgbClr val="ff0000"/>
                </a:solidFill>
                <a:latin typeface="Calisto MT"/>
              </a:rPr>
              <a:t>PI</a:t>
            </a:r>
            <a:r>
              <a:rPr b="1" lang="en-US" sz="2800" spc="-1" strike="noStrike">
                <a:solidFill>
                  <a:srgbClr val="ffffff"/>
                </a:solidFill>
                <a:latin typeface="Calisto MT"/>
              </a:rPr>
              <a:t>MENTA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163" name="TextShape 3"/>
          <p:cNvSpPr txBox="1"/>
          <p:nvPr/>
        </p:nvSpPr>
        <p:spPr>
          <a:xfrm>
            <a:off x="10514160" y="5883120"/>
            <a:ext cx="75312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9DBF8A96-0E46-48F4-9503-EFEFC23CA0F5}" type="slidenum">
              <a:rPr b="0" lang="en-US" sz="1000" spc="-1" strike="noStrike">
                <a:solidFill>
                  <a:srgbClr val="f2f2f2"/>
                </a:solidFill>
                <a:latin typeface="Calisto MT"/>
              </a:rPr>
              <a:t>1</a:t>
            </a:fld>
            <a:endParaRPr b="0" lang="en-US" sz="1000" spc="-1" strike="noStrike">
              <a:latin typeface="Times New Roman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TextShape 1"/>
          <p:cNvSpPr txBox="1"/>
          <p:nvPr/>
        </p:nvSpPr>
        <p:spPr>
          <a:xfrm>
            <a:off x="415440" y="592920"/>
            <a:ext cx="113601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Boucle d'entraînement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16" name="Google Shape;79;p16" descr=""/>
          <p:cNvPicPr/>
          <p:nvPr/>
        </p:nvPicPr>
        <p:blipFill>
          <a:blip r:embed="rId1"/>
          <a:stretch/>
        </p:blipFill>
        <p:spPr>
          <a:xfrm>
            <a:off x="1702080" y="2075400"/>
            <a:ext cx="3689640" cy="4068720"/>
          </a:xfrm>
          <a:prstGeom prst="rect">
            <a:avLst/>
          </a:prstGeom>
          <a:ln>
            <a:noFill/>
          </a:ln>
        </p:spPr>
      </p:pic>
      <p:pic>
        <p:nvPicPr>
          <p:cNvPr id="217" name="Google Shape;80;p16" descr=""/>
          <p:cNvPicPr/>
          <p:nvPr/>
        </p:nvPicPr>
        <p:blipFill>
          <a:blip r:embed="rId2"/>
          <a:stretch/>
        </p:blipFill>
        <p:spPr>
          <a:xfrm>
            <a:off x="5923440" y="2075400"/>
            <a:ext cx="5753160" cy="3210480"/>
          </a:xfrm>
          <a:prstGeom prst="rect">
            <a:avLst/>
          </a:prstGeom>
          <a:ln>
            <a:noFill/>
          </a:ln>
        </p:spPr>
      </p:pic>
      <p:sp>
        <p:nvSpPr>
          <p:cNvPr id="218" name="TextShape 2"/>
          <p:cNvSpPr txBox="1"/>
          <p:nvPr/>
        </p:nvSpPr>
        <p:spPr>
          <a:xfrm>
            <a:off x="10514160" y="5883840"/>
            <a:ext cx="75312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latin typeface="Calisto MT"/>
              </a:rPr>
              <a:t>10</a:t>
            </a:r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timing>
    <p:tnLst>
      <p:par>
        <p:cTn id="19" dur="indefinite" restart="never" nodeType="tmRoot">
          <p:childTnLst>
            <p:seq>
              <p:cTn id="2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Shape 1"/>
          <p:cNvSpPr txBox="1"/>
          <p:nvPr/>
        </p:nvSpPr>
        <p:spPr>
          <a:xfrm>
            <a:off x="415440" y="592920"/>
            <a:ext cx="113601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Optimisation du tableau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20" name="Google Shape;86;p17" descr=""/>
          <p:cNvPicPr/>
          <p:nvPr/>
        </p:nvPicPr>
        <p:blipFill>
          <a:blip r:embed="rId1"/>
          <a:stretch/>
        </p:blipFill>
        <p:spPr>
          <a:xfrm>
            <a:off x="759600" y="2160360"/>
            <a:ext cx="10420560" cy="4379040"/>
          </a:xfrm>
          <a:prstGeom prst="rect">
            <a:avLst/>
          </a:prstGeom>
          <a:ln>
            <a:noFill/>
          </a:ln>
        </p:spPr>
      </p:pic>
      <p:sp>
        <p:nvSpPr>
          <p:cNvPr id="221" name="TextShape 2"/>
          <p:cNvSpPr txBox="1"/>
          <p:nvPr/>
        </p:nvSpPr>
        <p:spPr>
          <a:xfrm>
            <a:off x="10514160" y="5884200"/>
            <a:ext cx="75312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latin typeface="Calisto MT"/>
              </a:rPr>
              <a:t>11</a:t>
            </a:r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timing>
    <p:tnLst>
      <p:par>
        <p:cTn id="21" dur="indefinite" restart="never" nodeType="tmRoot">
          <p:childTnLst>
            <p:seq>
              <p:cTn id="2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TextShape 1"/>
          <p:cNvSpPr txBox="1"/>
          <p:nvPr/>
        </p:nvSpPr>
        <p:spPr>
          <a:xfrm>
            <a:off x="415440" y="592920"/>
            <a:ext cx="113601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Optimisation du tableau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23" name="Google Shape;92;p18" descr=""/>
          <p:cNvPicPr/>
          <p:nvPr/>
        </p:nvPicPr>
        <p:blipFill>
          <a:blip r:embed="rId1"/>
          <a:srcRect l="0" t="0" r="0" b="74226"/>
          <a:stretch/>
        </p:blipFill>
        <p:spPr>
          <a:xfrm>
            <a:off x="759600" y="1914840"/>
            <a:ext cx="10420560" cy="1128960"/>
          </a:xfrm>
          <a:prstGeom prst="rect">
            <a:avLst/>
          </a:prstGeom>
          <a:ln>
            <a:noFill/>
          </a:ln>
        </p:spPr>
      </p:pic>
      <p:pic>
        <p:nvPicPr>
          <p:cNvPr id="224" name="Google Shape;93;p18" descr=""/>
          <p:cNvPicPr/>
          <p:nvPr/>
        </p:nvPicPr>
        <p:blipFill>
          <a:blip r:embed="rId2"/>
          <a:stretch/>
        </p:blipFill>
        <p:spPr>
          <a:xfrm>
            <a:off x="203040" y="4114800"/>
            <a:ext cx="11784960" cy="1656360"/>
          </a:xfrm>
          <a:prstGeom prst="rect">
            <a:avLst/>
          </a:prstGeom>
          <a:ln>
            <a:noFill/>
          </a:ln>
        </p:spPr>
      </p:pic>
      <p:sp>
        <p:nvSpPr>
          <p:cNvPr id="225" name="CustomShape 2"/>
          <p:cNvSpPr/>
          <p:nvPr/>
        </p:nvSpPr>
        <p:spPr>
          <a:xfrm>
            <a:off x="5970240" y="3044160"/>
            <a:ext cx="3240" cy="7358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226" name="TextShape 3"/>
          <p:cNvSpPr txBox="1"/>
          <p:nvPr/>
        </p:nvSpPr>
        <p:spPr>
          <a:xfrm>
            <a:off x="10514160" y="5884200"/>
            <a:ext cx="75312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latin typeface="Calisto MT"/>
              </a:rPr>
              <a:t>12</a:t>
            </a:r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Group 1"/>
          <p:cNvGrpSpPr/>
          <p:nvPr/>
        </p:nvGrpSpPr>
        <p:grpSpPr>
          <a:xfrm>
            <a:off x="4377960" y="719640"/>
            <a:ext cx="7156080" cy="5418360"/>
            <a:chOff x="4377960" y="719640"/>
            <a:chExt cx="7156080" cy="5418360"/>
          </a:xfrm>
        </p:grpSpPr>
        <p:sp>
          <p:nvSpPr>
            <p:cNvPr id="165" name="CustomShape 2"/>
            <p:cNvSpPr/>
            <p:nvPr/>
          </p:nvSpPr>
          <p:spPr>
            <a:xfrm>
              <a:off x="6896880" y="719640"/>
              <a:ext cx="2010600" cy="887040"/>
            </a:xfrm>
            <a:prstGeom prst="roundRect">
              <a:avLst>
                <a:gd name="adj" fmla="val 16667"/>
              </a:avLst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en-US" sz="1800" spc="-1" strike="noStrike">
                  <a:solidFill>
                    <a:srgbClr val="ffffff"/>
                  </a:solidFill>
                  <a:latin typeface="Calisto MT"/>
                </a:rPr>
                <a:t>Initialisations</a:t>
              </a:r>
              <a:endParaRPr b="0" lang="en-US" sz="1800" spc="-1" strike="noStrike">
                <a:latin typeface="Arial"/>
              </a:endParaRPr>
            </a:p>
          </p:txBody>
        </p:sp>
        <p:grpSp>
          <p:nvGrpSpPr>
            <p:cNvPr id="166" name="Group 3"/>
            <p:cNvGrpSpPr/>
            <p:nvPr/>
          </p:nvGrpSpPr>
          <p:grpSpPr>
            <a:xfrm>
              <a:off x="4377960" y="2166480"/>
              <a:ext cx="7156080" cy="2903760"/>
              <a:chOff x="4377960" y="2166480"/>
              <a:chExt cx="7156080" cy="2903760"/>
            </a:xfrm>
          </p:grpSpPr>
          <p:sp>
            <p:nvSpPr>
              <p:cNvPr id="167" name="CustomShape 4"/>
              <p:cNvSpPr/>
              <p:nvPr/>
            </p:nvSpPr>
            <p:spPr>
              <a:xfrm>
                <a:off x="5203440" y="2166480"/>
                <a:ext cx="1755000" cy="988560"/>
              </a:xfrm>
              <a:prstGeom prst="roundRect">
                <a:avLst>
                  <a:gd name="adj" fmla="val 16667"/>
                </a:avLst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 lIns="90000" rIns="90000" tIns="45000" bIns="45000" anchor="ctr"/>
              <a:p>
                <a:pPr algn="ctr">
                  <a:lnSpc>
                    <a:spcPct val="100000"/>
                  </a:lnSpc>
                </a:pPr>
                <a:r>
                  <a:rPr b="0" lang="en-US" sz="1800" spc="-1" strike="noStrike">
                    <a:solidFill>
                      <a:srgbClr val="000000"/>
                    </a:solidFill>
                    <a:latin typeface="Calisto MT"/>
                  </a:rPr>
                  <a:t>Start promenade</a:t>
                </a:r>
                <a:endParaRPr b="0" lang="en-US" sz="1800" spc="-1" strike="noStrike">
                  <a:latin typeface="Arial"/>
                </a:endParaRPr>
              </a:p>
            </p:txBody>
          </p:sp>
          <p:sp>
            <p:nvSpPr>
              <p:cNvPr id="168" name="CustomShape 5"/>
              <p:cNvSpPr/>
              <p:nvPr/>
            </p:nvSpPr>
            <p:spPr>
              <a:xfrm>
                <a:off x="5203440" y="3687120"/>
                <a:ext cx="1755000" cy="1093680"/>
              </a:xfrm>
              <a:prstGeom prst="roundRect">
                <a:avLst>
                  <a:gd name="adj" fmla="val 16667"/>
                </a:avLst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 lIns="90000" rIns="90000" tIns="45000" bIns="45000" anchor="ctr"/>
              <a:p>
                <a:pPr algn="ctr">
                  <a:lnSpc>
                    <a:spcPct val="100000"/>
                  </a:lnSpc>
                </a:pPr>
                <a:r>
                  <a:rPr b="0" lang="en-US" sz="1800" spc="-1" strike="noStrike">
                    <a:solidFill>
                      <a:srgbClr val="ffffff"/>
                    </a:solidFill>
                    <a:latin typeface="Calisto MT"/>
                  </a:rPr>
                  <a:t>Loop promenade</a:t>
                </a:r>
                <a:endParaRPr b="0" lang="en-US" sz="1800" spc="-1" strike="noStrike">
                  <a:latin typeface="Arial"/>
                </a:endParaRPr>
              </a:p>
            </p:txBody>
          </p:sp>
          <p:sp>
            <p:nvSpPr>
              <p:cNvPr id="169" name="CustomShape 6"/>
              <p:cNvSpPr/>
              <p:nvPr/>
            </p:nvSpPr>
            <p:spPr>
              <a:xfrm>
                <a:off x="9037080" y="2166480"/>
                <a:ext cx="1755000" cy="1055520"/>
              </a:xfrm>
              <a:prstGeom prst="roundRect">
                <a:avLst>
                  <a:gd name="adj" fmla="val 16667"/>
                </a:avLst>
              </a:prstGeom>
              <a:solidFill>
                <a:schemeClr val="bg2">
                  <a:lumMod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 lIns="90000" rIns="90000" tIns="45000" bIns="45000" anchor="ctr"/>
              <a:p>
                <a:pPr algn="ctr">
                  <a:lnSpc>
                    <a:spcPct val="100000"/>
                  </a:lnSpc>
                </a:pPr>
                <a:r>
                  <a:rPr b="0" lang="en-US" sz="1800" spc="-1" strike="noStrike">
                    <a:solidFill>
                      <a:srgbClr val="ffffff"/>
                    </a:solidFill>
                    <a:latin typeface="Calisto MT"/>
                  </a:rPr>
                  <a:t>Start Combat</a:t>
                </a:r>
                <a:endParaRPr b="0" lang="en-US" sz="1800" spc="-1" strike="noStrike">
                  <a:latin typeface="Arial"/>
                </a:endParaRPr>
              </a:p>
            </p:txBody>
          </p:sp>
          <p:sp>
            <p:nvSpPr>
              <p:cNvPr id="170" name="CustomShape 7"/>
              <p:cNvSpPr/>
              <p:nvPr/>
            </p:nvSpPr>
            <p:spPr>
              <a:xfrm>
                <a:off x="8969760" y="3725640"/>
                <a:ext cx="1755000" cy="1017360"/>
              </a:xfrm>
              <a:prstGeom prst="roundRect">
                <a:avLst>
                  <a:gd name="adj" fmla="val 16667"/>
                </a:avLst>
              </a:prstGeom>
              <a:solidFill>
                <a:srgbClr val="00b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 lIns="90000" rIns="90000" tIns="45000" bIns="45000" anchor="ctr"/>
              <a:p>
                <a:pPr algn="ctr">
                  <a:lnSpc>
                    <a:spcPct val="100000"/>
                  </a:lnSpc>
                </a:pPr>
                <a:r>
                  <a:rPr b="0" lang="en-US" sz="1800" spc="-1" strike="noStrike">
                    <a:solidFill>
                      <a:srgbClr val="ffffff"/>
                    </a:solidFill>
                    <a:latin typeface="Calisto MT"/>
                  </a:rPr>
                  <a:t>Loop Combat</a:t>
                </a:r>
                <a:endParaRPr b="0" lang="en-US" sz="1800" spc="-1" strike="noStrike">
                  <a:latin typeface="Arial"/>
                </a:endParaRPr>
              </a:p>
            </p:txBody>
          </p:sp>
          <p:sp>
            <p:nvSpPr>
              <p:cNvPr id="171" name="CustomShape 8"/>
              <p:cNvSpPr/>
              <p:nvPr/>
            </p:nvSpPr>
            <p:spPr>
              <a:xfrm flipV="1">
                <a:off x="6958800" y="1116360"/>
                <a:ext cx="2077560" cy="1558440"/>
              </a:xfrm>
              <a:prstGeom prst="curvedConnector3">
                <a:avLst>
                  <a:gd name="adj1" fmla="val 53840"/>
                </a:avLst>
              </a:prstGeom>
              <a:noFill/>
              <a:ln w="76320">
                <a:solidFill>
                  <a:srgbClr val="0070c0"/>
                </a:solidFill>
                <a:round/>
                <a:tailEnd len="med" type="triangle" w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172" name="CustomShape 9"/>
              <p:cNvSpPr/>
              <p:nvPr/>
            </p:nvSpPr>
            <p:spPr>
              <a:xfrm rot="10800000">
                <a:off x="6959160" y="2661480"/>
                <a:ext cx="2010600" cy="1572840"/>
              </a:xfrm>
              <a:prstGeom prst="curvedConnector3">
                <a:avLst>
                  <a:gd name="adj1" fmla="val 60317"/>
                </a:avLst>
              </a:prstGeom>
              <a:noFill/>
              <a:ln w="76320">
                <a:solidFill>
                  <a:srgbClr val="00b050"/>
                </a:solidFill>
                <a:round/>
                <a:tailEnd len="med" type="triangle" w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  <p:grpSp>
            <p:nvGrpSpPr>
              <p:cNvPr id="173" name="Group 10"/>
              <p:cNvGrpSpPr/>
              <p:nvPr/>
            </p:nvGrpSpPr>
            <p:grpSpPr>
              <a:xfrm>
                <a:off x="4377960" y="3201840"/>
                <a:ext cx="1607760" cy="1868400"/>
                <a:chOff x="4377960" y="3201840"/>
                <a:chExt cx="1607760" cy="1868400"/>
              </a:xfrm>
            </p:grpSpPr>
            <p:sp>
              <p:nvSpPr>
                <p:cNvPr id="174" name="CustomShape 11"/>
                <p:cNvSpPr/>
                <p:nvPr/>
              </p:nvSpPr>
              <p:spPr>
                <a:xfrm rot="9811800">
                  <a:off x="4538880" y="3357000"/>
                  <a:ext cx="1249920" cy="1568160"/>
                </a:xfrm>
                <a:prstGeom prst="arc">
                  <a:avLst>
                    <a:gd name="adj1" fmla="val 15216134"/>
                    <a:gd name="adj2" fmla="val 8781922"/>
                  </a:avLst>
                </a:prstGeom>
                <a:noFill/>
                <a:ln w="76320">
                  <a:solidFill>
                    <a:srgbClr val="0070c0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  <p:sp>
              <p:nvSpPr>
                <p:cNvPr id="175" name="CustomShape 12"/>
                <p:cNvSpPr/>
                <p:nvPr/>
              </p:nvSpPr>
              <p:spPr>
                <a:xfrm>
                  <a:off x="5433480" y="3534120"/>
                  <a:ext cx="167040" cy="152640"/>
                </a:xfrm>
                <a:custGeom>
                  <a:avLst/>
                  <a:gdLst/>
                  <a:ahLst/>
                  <a:rect l="l" t="t" r="r" b="b"/>
                  <a:pathLst>
                    <a:path w="21600" h="21600">
                      <a:moveTo>
                        <a:pt x="0" y="0"/>
                      </a:moveTo>
                      <a:lnTo>
                        <a:pt x="21600" y="21600"/>
                      </a:lnTo>
                    </a:path>
                  </a:pathLst>
                </a:custGeom>
                <a:noFill/>
                <a:ln w="76320">
                  <a:solidFill>
                    <a:srgbClr val="0070c0"/>
                  </a:solidFill>
                  <a:round/>
                  <a:tailEnd len="med" type="triangle" w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</p:grpSp>
          <p:grpSp>
            <p:nvGrpSpPr>
              <p:cNvPr id="176" name="Group 13"/>
              <p:cNvGrpSpPr/>
              <p:nvPr/>
            </p:nvGrpSpPr>
            <p:grpSpPr>
              <a:xfrm>
                <a:off x="10032840" y="3203640"/>
                <a:ext cx="1501200" cy="1847520"/>
                <a:chOff x="10032840" y="3203640"/>
                <a:chExt cx="1501200" cy="1847520"/>
              </a:xfrm>
            </p:grpSpPr>
            <p:sp>
              <p:nvSpPr>
                <p:cNvPr id="177" name="CustomShape 14"/>
                <p:cNvSpPr/>
                <p:nvPr/>
              </p:nvSpPr>
              <p:spPr>
                <a:xfrm flipH="1" rot="11898600">
                  <a:off x="10190160" y="3360600"/>
                  <a:ext cx="1128600" cy="1552320"/>
                </a:xfrm>
                <a:prstGeom prst="arc">
                  <a:avLst>
                    <a:gd name="adj1" fmla="val 15216134"/>
                    <a:gd name="adj2" fmla="val 8781922"/>
                  </a:avLst>
                </a:prstGeom>
                <a:noFill/>
                <a:ln w="76320">
                  <a:solidFill>
                    <a:srgbClr val="00b050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  <p:sp>
              <p:nvSpPr>
                <p:cNvPr id="178" name="CustomShape 15"/>
                <p:cNvSpPr/>
                <p:nvPr/>
              </p:nvSpPr>
              <p:spPr>
                <a:xfrm flipH="1">
                  <a:off x="10317600" y="3534120"/>
                  <a:ext cx="149400" cy="152640"/>
                </a:xfrm>
                <a:custGeom>
                  <a:avLst/>
                  <a:gdLst/>
                  <a:ahLst/>
                  <a:rect l="l" t="t" r="r" b="b"/>
                  <a:pathLst>
                    <a:path w="21600" h="21600">
                      <a:moveTo>
                        <a:pt x="0" y="0"/>
                      </a:moveTo>
                      <a:lnTo>
                        <a:pt x="21600" y="21600"/>
                      </a:lnTo>
                    </a:path>
                  </a:pathLst>
                </a:custGeom>
                <a:noFill/>
                <a:ln w="76320">
                  <a:solidFill>
                    <a:srgbClr val="00b050"/>
                  </a:solidFill>
                  <a:round/>
                  <a:tailEnd len="med" type="triangle" w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</p:grpSp>
          <p:sp>
            <p:nvSpPr>
              <p:cNvPr id="179" name="CustomShape 16"/>
              <p:cNvSpPr/>
              <p:nvPr/>
            </p:nvSpPr>
            <p:spPr>
              <a:xfrm>
                <a:off x="6081120" y="3155400"/>
                <a:ext cx="360" cy="531360"/>
              </a:xfrm>
              <a:custGeom>
                <a:avLst/>
                <a:gdLst/>
                <a:ah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76320">
                <a:solidFill>
                  <a:schemeClr val="tx1">
                    <a:lumMod val="50000"/>
                    <a:lumOff val="50000"/>
                  </a:schemeClr>
                </a:solidFill>
                <a:round/>
                <a:tailEnd len="med" type="triangle" w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180" name="CustomShape 17"/>
              <p:cNvSpPr/>
              <p:nvPr/>
            </p:nvSpPr>
            <p:spPr>
              <a:xfrm>
                <a:off x="9847440" y="3222360"/>
                <a:ext cx="360" cy="531360"/>
              </a:xfrm>
              <a:custGeom>
                <a:avLst/>
                <a:gdLst/>
                <a:ah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76320">
                <a:solidFill>
                  <a:schemeClr val="tx1">
                    <a:lumMod val="85000"/>
                    <a:lumOff val="15000"/>
                  </a:schemeClr>
                </a:solidFill>
                <a:round/>
                <a:tailEnd len="med" type="triangle" w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</p:grpSp>
        <p:sp>
          <p:nvSpPr>
            <p:cNvPr id="181" name="CustomShape 18"/>
            <p:cNvSpPr/>
            <p:nvPr/>
          </p:nvSpPr>
          <p:spPr>
            <a:xfrm rot="5400000">
              <a:off x="6712200" y="975960"/>
              <a:ext cx="559080" cy="1820880"/>
            </a:xfrm>
            <a:prstGeom prst="bentConnector3">
              <a:avLst>
                <a:gd name="adj1" fmla="val 50000"/>
              </a:avLst>
            </a:prstGeom>
            <a:noFill/>
            <a:ln w="76320">
              <a:solidFill>
                <a:schemeClr val="accent4">
                  <a:lumMod val="50000"/>
                </a:schemeClr>
              </a:solidFill>
              <a:round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82" name="CustomShape 19"/>
            <p:cNvSpPr/>
            <p:nvPr/>
          </p:nvSpPr>
          <p:spPr>
            <a:xfrm>
              <a:off x="7019280" y="5250960"/>
              <a:ext cx="1880280" cy="887040"/>
            </a:xfrm>
            <a:prstGeom prst="roundRect">
              <a:avLst>
                <a:gd name="adj" fmla="val 16667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en-US" sz="1800" spc="-1" strike="noStrike">
                  <a:solidFill>
                    <a:srgbClr val="ffffff"/>
                  </a:solidFill>
                  <a:latin typeface="Calisto MT"/>
                </a:rPr>
                <a:t>Game Over</a:t>
              </a:r>
              <a:endParaRPr b="0" lang="en-US" sz="1800" spc="-1" strike="noStrike">
                <a:latin typeface="Arial"/>
              </a:endParaRPr>
            </a:p>
          </p:txBody>
        </p:sp>
        <p:sp>
          <p:nvSpPr>
            <p:cNvPr id="183" name="CustomShape 20"/>
            <p:cNvSpPr/>
            <p:nvPr/>
          </p:nvSpPr>
          <p:spPr>
            <a:xfrm rot="5400000">
              <a:off x="8649720" y="4052880"/>
              <a:ext cx="507600" cy="1887480"/>
            </a:xfrm>
            <a:prstGeom prst="bentConnector3">
              <a:avLst>
                <a:gd name="adj1" fmla="val 37947"/>
              </a:avLst>
            </a:prstGeom>
            <a:noFill/>
            <a:ln w="76320">
              <a:solidFill>
                <a:srgbClr val="00b050"/>
              </a:solidFill>
              <a:round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4" name="CustomShape 21"/>
          <p:cNvSpPr/>
          <p:nvPr/>
        </p:nvSpPr>
        <p:spPr>
          <a:xfrm>
            <a:off x="760320" y="2646000"/>
            <a:ext cx="3482280" cy="1500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b">
            <a:normAutofit/>
          </a:bodyPr>
          <a:p>
            <a:pPr algn="ctr">
              <a:lnSpc>
                <a:spcPct val="90000"/>
              </a:lnSpc>
            </a:pPr>
            <a:r>
              <a:rPr b="0" lang="en-US" sz="4800" spc="-1" strike="noStrike">
                <a:solidFill>
                  <a:srgbClr val="ffffff"/>
                </a:solidFill>
                <a:latin typeface="Calisto MT"/>
              </a:rPr>
              <a:t>Architecture du code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185" name="TextShape 22"/>
          <p:cNvSpPr txBox="1"/>
          <p:nvPr/>
        </p:nvSpPr>
        <p:spPr>
          <a:xfrm>
            <a:off x="10514160" y="5883120"/>
            <a:ext cx="75312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892973AE-7B57-4645-A8FF-D16C6B8B41F1}" type="slidenum">
              <a:rPr b="0" lang="en-US" sz="1000" spc="-1" strike="noStrike">
                <a:solidFill>
                  <a:srgbClr val="f2f2f2"/>
                </a:solidFill>
                <a:latin typeface="Calisto MT"/>
              </a:rPr>
              <a:t>1</a:t>
            </a:fld>
            <a:endParaRPr b="0" lang="en-US" sz="1000" spc="-1" strike="noStrike">
              <a:latin typeface="Times New Roman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2626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TextShape 1"/>
          <p:cNvSpPr txBox="1"/>
          <p:nvPr/>
        </p:nvSpPr>
        <p:spPr>
          <a:xfrm>
            <a:off x="5202720" y="4665600"/>
            <a:ext cx="6638400" cy="129204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algn="ctr">
              <a:lnSpc>
                <a:spcPct val="100000"/>
              </a:lnSpc>
            </a:pPr>
            <a:r>
              <a:rPr b="0" lang="en-US" sz="4800" spc="-1" strike="noStrike">
                <a:solidFill>
                  <a:srgbClr val="ffffff"/>
                </a:solidFill>
                <a:latin typeface="Calisto MT"/>
              </a:rPr>
              <a:t>Mode Jeu Libre</a:t>
            </a:r>
            <a:endParaRPr b="0" lang="en-US" sz="4800" spc="-1" strike="noStrike">
              <a:solidFill>
                <a:srgbClr val="ffffff"/>
              </a:solidFill>
              <a:latin typeface="Calisto MT"/>
            </a:endParaRPr>
          </a:p>
        </p:txBody>
      </p:sp>
      <p:pic>
        <p:nvPicPr>
          <p:cNvPr id="187" name="Image 10" descr=""/>
          <p:cNvPicPr/>
          <p:nvPr/>
        </p:nvPicPr>
        <p:blipFill>
          <a:blip r:embed="rId1"/>
          <a:srcRect l="2908" t="0" r="20348" b="0"/>
          <a:stretch/>
        </p:blipFill>
        <p:spPr>
          <a:xfrm>
            <a:off x="0" y="0"/>
            <a:ext cx="4847760" cy="4359240"/>
          </a:xfrm>
          <a:prstGeom prst="rect">
            <a:avLst/>
          </a:prstGeom>
          <a:ln>
            <a:noFill/>
          </a:ln>
        </p:spPr>
      </p:pic>
      <p:pic>
        <p:nvPicPr>
          <p:cNvPr id="188" name="Image 8" descr=""/>
          <p:cNvPicPr/>
          <p:nvPr/>
        </p:nvPicPr>
        <p:blipFill>
          <a:blip r:embed="rId2"/>
          <a:srcRect l="0" t="0" r="0" b="12766"/>
          <a:stretch/>
        </p:blipFill>
        <p:spPr>
          <a:xfrm>
            <a:off x="4971960" y="0"/>
            <a:ext cx="7216560" cy="4359240"/>
          </a:xfrm>
          <a:prstGeom prst="rect">
            <a:avLst/>
          </a:prstGeom>
          <a:ln>
            <a:noFill/>
          </a:ln>
        </p:spPr>
      </p:pic>
      <p:pic>
        <p:nvPicPr>
          <p:cNvPr id="189" name="Image 12" descr=""/>
          <p:cNvPicPr/>
          <p:nvPr/>
        </p:nvPicPr>
        <p:blipFill>
          <a:blip r:embed="rId3"/>
          <a:srcRect l="0" t="0" r="0" b="28112"/>
          <a:stretch/>
        </p:blipFill>
        <p:spPr>
          <a:xfrm>
            <a:off x="0" y="4472640"/>
            <a:ext cx="4847760" cy="2385000"/>
          </a:xfrm>
          <a:prstGeom prst="rect">
            <a:avLst/>
          </a:prstGeom>
          <a:ln>
            <a:noFill/>
          </a:ln>
        </p:spPr>
      </p:pic>
      <p:sp>
        <p:nvSpPr>
          <p:cNvPr id="190" name="TextShape 2"/>
          <p:cNvSpPr txBox="1"/>
          <p:nvPr/>
        </p:nvSpPr>
        <p:spPr>
          <a:xfrm>
            <a:off x="10514160" y="5883120"/>
            <a:ext cx="75312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51370A78-6573-480F-ACC7-AF5E8BA05687}" type="slidenum">
              <a:rPr b="0" lang="en-US" sz="1000" spc="-1" strike="noStrike">
                <a:solidFill>
                  <a:srgbClr val="f2f2f2"/>
                </a:solidFill>
                <a:latin typeface="Calisto MT"/>
              </a:rPr>
              <a:t>1</a:t>
            </a:fld>
            <a:endParaRPr b="0" lang="en-US" sz="1000" spc="-1" strike="noStrike">
              <a:latin typeface="Times New Roman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2626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TextShape 1"/>
          <p:cNvSpPr txBox="1"/>
          <p:nvPr/>
        </p:nvSpPr>
        <p:spPr>
          <a:xfrm>
            <a:off x="707040" y="4502160"/>
            <a:ext cx="10765080" cy="120708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p>
            <a:pPr algn="ctr">
              <a:lnSpc>
                <a:spcPct val="100000"/>
              </a:lnSpc>
            </a:pPr>
            <a:r>
              <a:rPr b="0" lang="en-US" sz="6000" spc="-1" strike="noStrike">
                <a:solidFill>
                  <a:srgbClr val="e3e3e3"/>
                </a:solidFill>
                <a:latin typeface="Calisto MT"/>
              </a:rPr>
              <a:t>Mo</a:t>
            </a:r>
            <a:r>
              <a:rPr b="0" lang="en-US" sz="6000" spc="-1" strike="noStrike">
                <a:solidFill>
                  <a:srgbClr val="e3e3e3"/>
                </a:solidFill>
                <a:latin typeface="Calisto MT"/>
              </a:rPr>
              <a:t>de </a:t>
            </a:r>
            <a:r>
              <a:rPr b="0" lang="en-US" sz="6000" spc="-1" strike="noStrike">
                <a:solidFill>
                  <a:srgbClr val="e3e3e3"/>
                </a:solidFill>
                <a:latin typeface="Calisto MT"/>
              </a:rPr>
              <a:t>Co</a:t>
            </a:r>
            <a:r>
              <a:rPr b="0" lang="en-US" sz="6000" spc="-1" strike="noStrike">
                <a:solidFill>
                  <a:srgbClr val="e3e3e3"/>
                </a:solidFill>
                <a:latin typeface="Calisto MT"/>
              </a:rPr>
              <a:t>mb</a:t>
            </a:r>
            <a:r>
              <a:rPr b="0" lang="en-US" sz="6000" spc="-1" strike="noStrike">
                <a:solidFill>
                  <a:srgbClr val="e3e3e3"/>
                </a:solidFill>
                <a:latin typeface="Calisto MT"/>
              </a:rPr>
              <a:t>at</a:t>
            </a:r>
            <a:endParaRPr b="0" lang="en-US" sz="6000" spc="-1" strike="noStrike">
              <a:solidFill>
                <a:srgbClr val="ffffff"/>
              </a:solidFill>
              <a:latin typeface="Calisto MT"/>
            </a:endParaRPr>
          </a:p>
        </p:txBody>
      </p:sp>
      <p:pic>
        <p:nvPicPr>
          <p:cNvPr id="192" name="Image 4" descr=""/>
          <p:cNvPicPr/>
          <p:nvPr/>
        </p:nvPicPr>
        <p:blipFill>
          <a:blip r:embed="rId1"/>
          <a:stretch/>
        </p:blipFill>
        <p:spPr>
          <a:xfrm>
            <a:off x="321840" y="845640"/>
            <a:ext cx="5458320" cy="2936160"/>
          </a:xfrm>
          <a:prstGeom prst="rect">
            <a:avLst/>
          </a:prstGeom>
          <a:ln>
            <a:noFill/>
          </a:ln>
        </p:spPr>
      </p:pic>
      <p:pic>
        <p:nvPicPr>
          <p:cNvPr id="193" name="Image 6" descr=""/>
          <p:cNvPicPr/>
          <p:nvPr/>
        </p:nvPicPr>
        <p:blipFill>
          <a:blip r:embed="rId2"/>
          <a:stretch/>
        </p:blipFill>
        <p:spPr>
          <a:xfrm>
            <a:off x="6411600" y="485280"/>
            <a:ext cx="5458320" cy="3656880"/>
          </a:xfrm>
          <a:prstGeom prst="rect">
            <a:avLst/>
          </a:prstGeom>
          <a:ln>
            <a:noFill/>
          </a:ln>
        </p:spPr>
      </p:pic>
      <p:sp>
        <p:nvSpPr>
          <p:cNvPr id="194" name="TextShape 2"/>
          <p:cNvSpPr txBox="1"/>
          <p:nvPr/>
        </p:nvSpPr>
        <p:spPr>
          <a:xfrm>
            <a:off x="10514160" y="5883120"/>
            <a:ext cx="75312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28DC2A85-5927-44CC-BA17-BC257E47279B}" type="slidenum">
              <a:rPr b="0" lang="en-US" sz="1000" spc="-1" strike="noStrike">
                <a:solidFill>
                  <a:srgbClr val="f2f2f2"/>
                </a:solidFill>
                <a:latin typeface="Calisto MT"/>
              </a:rPr>
              <a:t>1</a:t>
            </a:fld>
            <a:endParaRPr b="0" lang="en-US" sz="1000" spc="-1" strike="noStrike">
              <a:latin typeface="Times New Roman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TextShape 1"/>
          <p:cNvSpPr txBox="1"/>
          <p:nvPr/>
        </p:nvSpPr>
        <p:spPr>
          <a:xfrm>
            <a:off x="913680" y="609480"/>
            <a:ext cx="10353240" cy="9702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000" spc="-1" strike="noStrike">
                <a:solidFill>
                  <a:srgbClr val="e3e3e3"/>
                </a:solidFill>
                <a:latin typeface="Calisto MT"/>
              </a:rPr>
              <a:t>Slides de pedro…</a:t>
            </a:r>
            <a:endParaRPr b="0" lang="en-US" sz="4000" spc="-1" strike="noStrike">
              <a:solidFill>
                <a:srgbClr val="ffffff"/>
              </a:solidFill>
              <a:latin typeface="Calisto MT"/>
            </a:endParaRPr>
          </a:p>
        </p:txBody>
      </p:sp>
      <p:sp>
        <p:nvSpPr>
          <p:cNvPr id="196" name="TextShape 2"/>
          <p:cNvSpPr txBox="1"/>
          <p:nvPr/>
        </p:nvSpPr>
        <p:spPr>
          <a:xfrm>
            <a:off x="10514160" y="5883120"/>
            <a:ext cx="75312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35B197D8-2773-4F28-90D5-5FAF98032B17}" type="slidenum">
              <a:rPr b="0" lang="en-US" sz="1000" spc="-1" strike="noStrike">
                <a:solidFill>
                  <a:srgbClr val="f2f2f2"/>
                </a:solidFill>
                <a:latin typeface="Calisto MT"/>
              </a:rPr>
              <a:t>1</a:t>
            </a:fld>
            <a:endParaRPr b="0" lang="en-US" sz="1000" spc="-1" strike="noStrike">
              <a:latin typeface="Times New Roman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2626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TextShape 1"/>
          <p:cNvSpPr txBox="1"/>
          <p:nvPr/>
        </p:nvSpPr>
        <p:spPr>
          <a:xfrm>
            <a:off x="290520" y="3429000"/>
            <a:ext cx="11610360" cy="129204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algn="ctr">
              <a:lnSpc>
                <a:spcPct val="100000"/>
              </a:lnSpc>
            </a:pPr>
            <a:r>
              <a:rPr b="0" lang="en-US" sz="4800" spc="-1" strike="noStrike">
                <a:solidFill>
                  <a:srgbClr val="e3e3e3"/>
                </a:solidFill>
                <a:latin typeface="Calisto MT"/>
              </a:rPr>
              <a:t>Avez-vous des question ?</a:t>
            </a:r>
            <a:endParaRPr b="0" lang="en-US" sz="4800" spc="-1" strike="noStrike">
              <a:solidFill>
                <a:srgbClr val="ffffff"/>
              </a:solidFill>
              <a:latin typeface="Calisto MT"/>
            </a:endParaRPr>
          </a:p>
        </p:txBody>
      </p:sp>
      <p:sp>
        <p:nvSpPr>
          <p:cNvPr id="198" name="CustomShape 2"/>
          <p:cNvSpPr/>
          <p:nvPr/>
        </p:nvSpPr>
        <p:spPr>
          <a:xfrm>
            <a:off x="290520" y="1684080"/>
            <a:ext cx="11610360" cy="129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/>
          </a:bodyPr>
          <a:p>
            <a:pPr algn="ctr">
              <a:lnSpc>
                <a:spcPct val="90000"/>
              </a:lnSpc>
            </a:pPr>
            <a:r>
              <a:rPr b="0" lang="en-US" sz="4800" spc="-1" strike="noStrike">
                <a:solidFill>
                  <a:srgbClr val="ffffff"/>
                </a:solidFill>
                <a:latin typeface="Calisto MT"/>
              </a:rPr>
              <a:t>Merci pour votre attention !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199" name="TextShape 3"/>
          <p:cNvSpPr txBox="1"/>
          <p:nvPr/>
        </p:nvSpPr>
        <p:spPr>
          <a:xfrm>
            <a:off x="10514160" y="5883120"/>
            <a:ext cx="75312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2D4E8413-96F2-4B76-8FCA-6A380A854C0A}" type="slidenum">
              <a:rPr b="0" lang="en-US" sz="1000" spc="-1" strike="noStrike">
                <a:solidFill>
                  <a:srgbClr val="f2f2f2"/>
                </a:solidFill>
                <a:latin typeface="Calisto MT"/>
              </a:rPr>
              <a:t>1</a:t>
            </a:fld>
            <a:endParaRPr b="0" lang="en-US" sz="1000" spc="-1" strike="noStrike">
              <a:latin typeface="Times New Roman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TextShape 1"/>
          <p:cNvSpPr txBox="1"/>
          <p:nvPr/>
        </p:nvSpPr>
        <p:spPr>
          <a:xfrm>
            <a:off x="415440" y="1014480"/>
            <a:ext cx="11360160" cy="24523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 algn="ctr">
              <a:lnSpc>
                <a:spcPct val="100000"/>
              </a:lnSpc>
            </a:pPr>
            <a:r>
              <a:rPr b="0" lang="en-US" sz="5200" spc="-1" strike="noStrike">
                <a:solidFill>
                  <a:srgbClr val="000000"/>
                </a:solidFill>
                <a:latin typeface="Arial"/>
                <a:ea typeface="Arial"/>
              </a:rPr>
              <a:t>Q-Learning avec une Q-table</a:t>
            </a:r>
            <a:endParaRPr b="0" lang="en-US" sz="5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01" name="Google Shape;55;p13" descr=""/>
          <p:cNvPicPr/>
          <p:nvPr/>
        </p:nvPicPr>
        <p:blipFill>
          <a:blip r:embed="rId1"/>
          <a:srcRect l="0" t="0" r="0" b="6199"/>
          <a:stretch/>
        </p:blipFill>
        <p:spPr>
          <a:xfrm>
            <a:off x="121320" y="5368320"/>
            <a:ext cx="2374560" cy="1488960"/>
          </a:xfrm>
          <a:prstGeom prst="rect">
            <a:avLst/>
          </a:prstGeom>
          <a:ln>
            <a:noFill/>
          </a:ln>
        </p:spPr>
      </p:pic>
      <p:sp>
        <p:nvSpPr>
          <p:cNvPr id="202" name="CustomShape 2"/>
          <p:cNvSpPr/>
          <p:nvPr/>
        </p:nvSpPr>
        <p:spPr>
          <a:xfrm>
            <a:off x="1211040" y="3796920"/>
            <a:ext cx="2962080" cy="1783800"/>
          </a:xfrm>
          <a:prstGeom prst="cloudCallout">
            <a:avLst>
              <a:gd name="adj1" fmla="val -29557"/>
              <a:gd name="adj2" fmla="val 69729"/>
            </a:avLst>
          </a:prstGeom>
          <a:noFill/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203" name="Google Shape;57;p13" descr=""/>
          <p:cNvPicPr/>
          <p:nvPr/>
        </p:nvPicPr>
        <p:blipFill>
          <a:blip r:embed="rId2"/>
          <a:stretch/>
        </p:blipFill>
        <p:spPr>
          <a:xfrm>
            <a:off x="1504800" y="4065120"/>
            <a:ext cx="2374560" cy="1247040"/>
          </a:xfrm>
          <a:prstGeom prst="rect">
            <a:avLst/>
          </a:prstGeom>
          <a:ln>
            <a:noFill/>
          </a:ln>
        </p:spPr>
      </p:pic>
      <p:sp>
        <p:nvSpPr>
          <p:cNvPr id="204" name="TextShape 3"/>
          <p:cNvSpPr txBox="1"/>
          <p:nvPr/>
        </p:nvSpPr>
        <p:spPr>
          <a:xfrm>
            <a:off x="10514160" y="5883480"/>
            <a:ext cx="75312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latin typeface="Calisto MT"/>
              </a:rPr>
              <a:t>7</a:t>
            </a:r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TextShape 1"/>
          <p:cNvSpPr txBox="1"/>
          <p:nvPr/>
        </p:nvSpPr>
        <p:spPr>
          <a:xfrm>
            <a:off x="415440" y="592920"/>
            <a:ext cx="113601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Q learning </a:t>
            </a: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avec une </a:t>
            </a: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Q-table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6" name="TextShape 2"/>
          <p:cNvSpPr txBox="1"/>
          <p:nvPr/>
        </p:nvSpPr>
        <p:spPr>
          <a:xfrm>
            <a:off x="5447520" y="2193480"/>
            <a:ext cx="6744240" cy="31381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1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Objectif: </a:t>
            </a: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apprendre quelle est la meilleure action à prendre dans chaque état (situation) possible.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spcAft>
                <a:spcPts val="1599"/>
              </a:spcAft>
            </a:pPr>
            <a:r>
              <a:rPr b="1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Comment: </a:t>
            </a: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un tableau où on calcule le </a:t>
            </a:r>
            <a:r>
              <a:rPr b="0" lang="en-US" sz="1800" spc="-1" strike="noStrike" u="sng">
                <a:solidFill>
                  <a:srgbClr val="595959"/>
                </a:solidFill>
                <a:uFillTx/>
                <a:latin typeface="Arial"/>
                <a:ea typeface="Arial"/>
              </a:rPr>
              <a:t>maximum des récompenses futurs attendus</a:t>
            </a: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, pour chaque état, pour chaque action.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07" name="Google Shape;64;p14" descr=""/>
          <p:cNvPicPr/>
          <p:nvPr/>
        </p:nvPicPr>
        <p:blipFill>
          <a:blip r:embed="rId1"/>
          <a:srcRect l="11712" t="0" r="0" b="0"/>
          <a:stretch/>
        </p:blipFill>
        <p:spPr>
          <a:xfrm>
            <a:off x="228960" y="2081880"/>
            <a:ext cx="4465800" cy="3360960"/>
          </a:xfrm>
          <a:prstGeom prst="rect">
            <a:avLst/>
          </a:prstGeom>
          <a:ln>
            <a:noFill/>
          </a:ln>
        </p:spPr>
      </p:pic>
      <p:sp>
        <p:nvSpPr>
          <p:cNvPr id="208" name="TextShape 3"/>
          <p:cNvSpPr txBox="1"/>
          <p:nvPr/>
        </p:nvSpPr>
        <p:spPr>
          <a:xfrm>
            <a:off x="10514160" y="5883840"/>
            <a:ext cx="75312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latin typeface="Calisto MT"/>
              </a:rPr>
              <a:t>8</a:t>
            </a:r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TextShape 1"/>
          <p:cNvSpPr txBox="1"/>
          <p:nvPr/>
        </p:nvSpPr>
        <p:spPr>
          <a:xfrm>
            <a:off x="415440" y="592920"/>
            <a:ext cx="365940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États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0" name="TextShape 2"/>
          <p:cNvSpPr txBox="1"/>
          <p:nvPr/>
        </p:nvSpPr>
        <p:spPr>
          <a:xfrm>
            <a:off x="540000" y="1669320"/>
            <a:ext cx="5073120" cy="34448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Chaque état est un nombre entier calculé à partir de: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spcBef>
                <a:spcPts val="1599"/>
              </a:spcBef>
              <a:buClr>
                <a:srgbClr val="595959"/>
              </a:buClr>
              <a:buFont typeface="Arial"/>
              <a:buChar char="●"/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Distance pour l'ennemi en X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Distance pour l'ennemi en 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HP de l'ennemi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HP de soi même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spcAft>
                <a:spcPts val="1599"/>
              </a:spcAf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1" name="TextShape 3"/>
          <p:cNvSpPr txBox="1"/>
          <p:nvPr/>
        </p:nvSpPr>
        <p:spPr>
          <a:xfrm>
            <a:off x="6594120" y="592920"/>
            <a:ext cx="365940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Actions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2" name="TextShape 4"/>
          <p:cNvSpPr txBox="1"/>
          <p:nvPr/>
        </p:nvSpPr>
        <p:spPr>
          <a:xfrm>
            <a:off x="6347520" y="1865520"/>
            <a:ext cx="5705640" cy="42253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34272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Se déplacer 1 case en haut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Se déplacer 1 case en bas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Se déplacer 1 case à gauche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Se déplacer 1 case à droite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Attaquer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spcAft>
                <a:spcPts val="1599"/>
              </a:spcAf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3" name="CustomShape 5"/>
          <p:cNvSpPr/>
          <p:nvPr/>
        </p:nvSpPr>
        <p:spPr>
          <a:xfrm>
            <a:off x="743760" y="5328000"/>
            <a:ext cx="10704240" cy="763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15000"/>
              </a:lnSpc>
              <a:spcAft>
                <a:spcPts val="1599"/>
              </a:spcAft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Nombre d'états au total: 100   </a:t>
            </a: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Nombre d'actions au total: 5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14" name="TextShape 6"/>
          <p:cNvSpPr txBox="1"/>
          <p:nvPr/>
        </p:nvSpPr>
        <p:spPr>
          <a:xfrm>
            <a:off x="10514160" y="5883840"/>
            <a:ext cx="75312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latin typeface="Calisto MT"/>
              </a:rPr>
              <a:t>9</a:t>
            </a:r>
            <a:endParaRPr b="0" lang="en-US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TM04033929[[fn=Ardoise]]</Template>
  <TotalTime>21</TotalTime>
  <Application>LibreOffice/6.0.7.3$Linux_X86_64 LibreOffice_project/00m0$Build-3</Application>
  <Words>48</Words>
  <Paragraphs>22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2019-01-24T21:20:17Z</dcterms:created>
  <dc:creator>Cédric KUASSIVI</dc:creator>
  <dc:description/>
  <dc:language>en-US</dc:language>
  <cp:lastModifiedBy/>
  <dcterms:modified xsi:type="dcterms:W3CDTF">2019-01-25T00:01:09Z</dcterms:modified>
  <cp:revision>6</cp:revision>
  <dc:subject/>
  <dc:title>Projet de Majeure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Grand écran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6</vt:i4>
  </property>
</Properties>
</file>